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4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1" d="100"/>
          <a:sy n="81" d="100"/>
        </p:scale>
        <p:origin x="2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E8A713-3E61-47DA-9659-CA0398FA376A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73060A5-54D8-4BAA-B142-A284BDF420C7}">
      <dgm:prSet phldrT="[Texte]"/>
      <dgm:spPr/>
      <dgm:t>
        <a:bodyPr/>
        <a:lstStyle/>
        <a:p>
          <a:r>
            <a:rPr lang="fr-FR" dirty="0"/>
            <a:t>CRITERES</a:t>
          </a:r>
        </a:p>
      </dgm:t>
    </dgm:pt>
    <dgm:pt modelId="{8095782B-CC68-4B92-97BE-91A1FED38BE4}" type="parTrans" cxnId="{3FD37DD4-109D-447F-95A3-B6F219DADC19}">
      <dgm:prSet/>
      <dgm:spPr/>
      <dgm:t>
        <a:bodyPr/>
        <a:lstStyle/>
        <a:p>
          <a:endParaRPr lang="fr-FR"/>
        </a:p>
      </dgm:t>
    </dgm:pt>
    <dgm:pt modelId="{FF8302C8-7E84-4935-977E-113F2452B8A8}" type="sibTrans" cxnId="{3FD37DD4-109D-447F-95A3-B6F219DADC19}">
      <dgm:prSet/>
      <dgm:spPr/>
      <dgm:t>
        <a:bodyPr/>
        <a:lstStyle/>
        <a:p>
          <a:endParaRPr lang="fr-FR"/>
        </a:p>
      </dgm:t>
    </dgm:pt>
    <dgm:pt modelId="{8587DD91-2478-4001-BAB0-E9C911A0A1D1}">
      <dgm:prSet phldrT="[Texte]"/>
      <dgm:spPr/>
      <dgm:t>
        <a:bodyPr/>
        <a:lstStyle/>
        <a:p>
          <a:r>
            <a:rPr lang="fr-FR" dirty="0"/>
            <a:t>Appartenance</a:t>
          </a:r>
        </a:p>
      </dgm:t>
    </dgm:pt>
    <dgm:pt modelId="{E1D2A11F-1EC2-4FAC-8817-9A28ACB845CA}" type="parTrans" cxnId="{6C325544-EEFA-4744-A823-EA5283286DBD}">
      <dgm:prSet/>
      <dgm:spPr/>
      <dgm:t>
        <a:bodyPr/>
        <a:lstStyle/>
        <a:p>
          <a:endParaRPr lang="fr-FR"/>
        </a:p>
      </dgm:t>
    </dgm:pt>
    <dgm:pt modelId="{85D30425-3BA2-4AFE-8552-864BC718346A}" type="sibTrans" cxnId="{6C325544-EEFA-4744-A823-EA5283286DBD}">
      <dgm:prSet/>
      <dgm:spPr/>
      <dgm:t>
        <a:bodyPr/>
        <a:lstStyle/>
        <a:p>
          <a:endParaRPr lang="fr-FR"/>
        </a:p>
      </dgm:t>
    </dgm:pt>
    <dgm:pt modelId="{C4AC04FE-5C19-428B-9169-3A84DA00474E}">
      <dgm:prSet phldrT="[Texte]"/>
      <dgm:spPr/>
      <dgm:t>
        <a:bodyPr/>
        <a:lstStyle/>
        <a:p>
          <a:r>
            <a:rPr lang="fr-FR" dirty="0"/>
            <a:t>Collaboration</a:t>
          </a:r>
        </a:p>
      </dgm:t>
    </dgm:pt>
    <dgm:pt modelId="{F515D26C-4FDD-45A5-912D-C1EE76860E89}" type="parTrans" cxnId="{73954E0F-2FAC-4A70-B0A9-DDF4F5DCA595}">
      <dgm:prSet/>
      <dgm:spPr/>
      <dgm:t>
        <a:bodyPr/>
        <a:lstStyle/>
        <a:p>
          <a:endParaRPr lang="fr-FR"/>
        </a:p>
      </dgm:t>
    </dgm:pt>
    <dgm:pt modelId="{95B1EB25-602D-4191-942A-AFA17F1D077A}" type="sibTrans" cxnId="{73954E0F-2FAC-4A70-B0A9-DDF4F5DCA595}">
      <dgm:prSet/>
      <dgm:spPr/>
      <dgm:t>
        <a:bodyPr/>
        <a:lstStyle/>
        <a:p>
          <a:endParaRPr lang="fr-FR"/>
        </a:p>
      </dgm:t>
    </dgm:pt>
    <dgm:pt modelId="{CF7E056B-E9B7-47E5-8E6E-FAED93FFE9B0}">
      <dgm:prSet phldrT="[Texte]"/>
      <dgm:spPr/>
      <dgm:t>
        <a:bodyPr/>
        <a:lstStyle/>
        <a:p>
          <a:r>
            <a:rPr lang="fr-FR" dirty="0"/>
            <a:t>Equipe </a:t>
          </a:r>
        </a:p>
      </dgm:t>
    </dgm:pt>
    <dgm:pt modelId="{CF578C9E-1A3B-4F6A-9A32-F30725671123}" type="parTrans" cxnId="{9B696A35-5623-4538-8DCA-0946C866CBC2}">
      <dgm:prSet/>
      <dgm:spPr/>
      <dgm:t>
        <a:bodyPr/>
        <a:lstStyle/>
        <a:p>
          <a:endParaRPr lang="fr-FR"/>
        </a:p>
      </dgm:t>
    </dgm:pt>
    <dgm:pt modelId="{8690163A-6BFE-4338-A232-6B05856CDF09}" type="sibTrans" cxnId="{9B696A35-5623-4538-8DCA-0946C866CBC2}">
      <dgm:prSet/>
      <dgm:spPr/>
      <dgm:t>
        <a:bodyPr/>
        <a:lstStyle/>
        <a:p>
          <a:endParaRPr lang="fr-FR"/>
        </a:p>
      </dgm:t>
    </dgm:pt>
    <dgm:pt modelId="{CD11EFB2-2DAC-4C30-B7F1-CC68004FACE0}">
      <dgm:prSet phldrT="[Texte]"/>
      <dgm:spPr/>
      <dgm:t>
        <a:bodyPr/>
        <a:lstStyle/>
        <a:p>
          <a:r>
            <a:rPr lang="fr-FR" dirty="0"/>
            <a:t>construction</a:t>
          </a:r>
        </a:p>
      </dgm:t>
    </dgm:pt>
    <dgm:pt modelId="{79E8FDB4-C2D9-477E-8DF9-CF55679D7D4D}" type="parTrans" cxnId="{8EA124BB-0DCE-4DF0-A82B-C71DE5EE0D47}">
      <dgm:prSet/>
      <dgm:spPr/>
      <dgm:t>
        <a:bodyPr/>
        <a:lstStyle/>
        <a:p>
          <a:endParaRPr lang="fr-FR"/>
        </a:p>
      </dgm:t>
    </dgm:pt>
    <dgm:pt modelId="{0BFDBF80-2486-4C77-8675-89AB4E07DBB1}" type="sibTrans" cxnId="{8EA124BB-0DCE-4DF0-A82B-C71DE5EE0D47}">
      <dgm:prSet/>
      <dgm:spPr/>
      <dgm:t>
        <a:bodyPr/>
        <a:lstStyle/>
        <a:p>
          <a:endParaRPr lang="fr-FR"/>
        </a:p>
      </dgm:t>
    </dgm:pt>
    <dgm:pt modelId="{EB8C434D-8A06-4EC3-8E5D-4F125F56081C}">
      <dgm:prSet phldrT="[Texte]"/>
      <dgm:spPr/>
      <dgm:t>
        <a:bodyPr/>
        <a:lstStyle/>
        <a:p>
          <a:r>
            <a:rPr lang="fr-FR" dirty="0"/>
            <a:t>destruction</a:t>
          </a:r>
        </a:p>
      </dgm:t>
    </dgm:pt>
    <dgm:pt modelId="{9872F720-9CDC-4179-B5C6-F230068C3875}" type="parTrans" cxnId="{F38BF8A5-136A-4870-B4ED-4E6F5F2F41B5}">
      <dgm:prSet/>
      <dgm:spPr/>
      <dgm:t>
        <a:bodyPr/>
        <a:lstStyle/>
        <a:p>
          <a:endParaRPr lang="fr-FR"/>
        </a:p>
      </dgm:t>
    </dgm:pt>
    <dgm:pt modelId="{8D87B246-8157-4BA2-953D-FEBF12390167}" type="sibTrans" cxnId="{F38BF8A5-136A-4870-B4ED-4E6F5F2F41B5}">
      <dgm:prSet/>
      <dgm:spPr/>
      <dgm:t>
        <a:bodyPr/>
        <a:lstStyle/>
        <a:p>
          <a:endParaRPr lang="fr-FR"/>
        </a:p>
      </dgm:t>
    </dgm:pt>
    <dgm:pt modelId="{1CF491BB-B440-4045-AC5C-73C342CD8245}" type="pres">
      <dgm:prSet presAssocID="{00E8A713-3E61-47DA-9659-CA0398FA376A}" presName="list" presStyleCnt="0">
        <dgm:presLayoutVars>
          <dgm:dir/>
          <dgm:animLvl val="lvl"/>
        </dgm:presLayoutVars>
      </dgm:prSet>
      <dgm:spPr/>
    </dgm:pt>
    <dgm:pt modelId="{E01BC8DC-A405-4383-8277-BA32295BCF61}" type="pres">
      <dgm:prSet presAssocID="{073060A5-54D8-4BAA-B142-A284BDF420C7}" presName="posSpace" presStyleCnt="0"/>
      <dgm:spPr/>
    </dgm:pt>
    <dgm:pt modelId="{09F844F2-BC4C-4DBD-946F-8964A7D7089C}" type="pres">
      <dgm:prSet presAssocID="{073060A5-54D8-4BAA-B142-A284BDF420C7}" presName="vertFlow" presStyleCnt="0"/>
      <dgm:spPr/>
    </dgm:pt>
    <dgm:pt modelId="{9BC97BDA-69E1-4A7F-A544-05EAC75E372C}" type="pres">
      <dgm:prSet presAssocID="{073060A5-54D8-4BAA-B142-A284BDF420C7}" presName="topSpace" presStyleCnt="0"/>
      <dgm:spPr/>
    </dgm:pt>
    <dgm:pt modelId="{091C246C-0708-44EE-9DA9-3AF4F3F6AE0C}" type="pres">
      <dgm:prSet presAssocID="{073060A5-54D8-4BAA-B142-A284BDF420C7}" presName="firstComp" presStyleCnt="0"/>
      <dgm:spPr/>
    </dgm:pt>
    <dgm:pt modelId="{45A0C544-D577-4709-A478-B258269EE933}" type="pres">
      <dgm:prSet presAssocID="{073060A5-54D8-4BAA-B142-A284BDF420C7}" presName="firstChild" presStyleLbl="bgAccFollowNode1" presStyleIdx="0" presStyleCnt="4"/>
      <dgm:spPr/>
    </dgm:pt>
    <dgm:pt modelId="{6518017A-80D9-49E6-BAD3-19BBE4A94C47}" type="pres">
      <dgm:prSet presAssocID="{073060A5-54D8-4BAA-B142-A284BDF420C7}" presName="firstChildTx" presStyleLbl="bgAccFollowNode1" presStyleIdx="0" presStyleCnt="4">
        <dgm:presLayoutVars>
          <dgm:bulletEnabled val="1"/>
        </dgm:presLayoutVars>
      </dgm:prSet>
      <dgm:spPr/>
    </dgm:pt>
    <dgm:pt modelId="{D5A5434F-A470-4CF8-978A-B1FAAEF876D2}" type="pres">
      <dgm:prSet presAssocID="{C4AC04FE-5C19-428B-9169-3A84DA00474E}" presName="comp" presStyleCnt="0"/>
      <dgm:spPr/>
    </dgm:pt>
    <dgm:pt modelId="{0DC00CFD-7606-4202-ABBA-11379E905089}" type="pres">
      <dgm:prSet presAssocID="{C4AC04FE-5C19-428B-9169-3A84DA00474E}" presName="child" presStyleLbl="bgAccFollowNode1" presStyleIdx="1" presStyleCnt="4"/>
      <dgm:spPr/>
    </dgm:pt>
    <dgm:pt modelId="{DF66BFBE-6BA0-41E1-BF15-F1E485129CCB}" type="pres">
      <dgm:prSet presAssocID="{C4AC04FE-5C19-428B-9169-3A84DA00474E}" presName="childTx" presStyleLbl="bgAccFollowNode1" presStyleIdx="1" presStyleCnt="4">
        <dgm:presLayoutVars>
          <dgm:bulletEnabled val="1"/>
        </dgm:presLayoutVars>
      </dgm:prSet>
      <dgm:spPr/>
    </dgm:pt>
    <dgm:pt modelId="{2A9EA2F5-92BB-4E92-8688-42C745EA0F50}" type="pres">
      <dgm:prSet presAssocID="{073060A5-54D8-4BAA-B142-A284BDF420C7}" presName="negSpace" presStyleCnt="0"/>
      <dgm:spPr/>
    </dgm:pt>
    <dgm:pt modelId="{BE4576BC-4704-4CD7-B7D1-18E2CB758460}" type="pres">
      <dgm:prSet presAssocID="{073060A5-54D8-4BAA-B142-A284BDF420C7}" presName="circle" presStyleLbl="node1" presStyleIdx="0" presStyleCnt="2"/>
      <dgm:spPr/>
    </dgm:pt>
    <dgm:pt modelId="{FC9E72C0-8768-4025-A081-9B38E6506917}" type="pres">
      <dgm:prSet presAssocID="{FF8302C8-7E84-4935-977E-113F2452B8A8}" presName="transSpace" presStyleCnt="0"/>
      <dgm:spPr/>
    </dgm:pt>
    <dgm:pt modelId="{EF683ADA-4435-4753-9EE8-05E0BEE794E7}" type="pres">
      <dgm:prSet presAssocID="{CF7E056B-E9B7-47E5-8E6E-FAED93FFE9B0}" presName="posSpace" presStyleCnt="0"/>
      <dgm:spPr/>
    </dgm:pt>
    <dgm:pt modelId="{C77772F9-D36F-4E64-B1F2-364A43A73C82}" type="pres">
      <dgm:prSet presAssocID="{CF7E056B-E9B7-47E5-8E6E-FAED93FFE9B0}" presName="vertFlow" presStyleCnt="0"/>
      <dgm:spPr/>
    </dgm:pt>
    <dgm:pt modelId="{B059DBA0-8E22-4D25-A0B7-686FC2D9684D}" type="pres">
      <dgm:prSet presAssocID="{CF7E056B-E9B7-47E5-8E6E-FAED93FFE9B0}" presName="topSpace" presStyleCnt="0"/>
      <dgm:spPr/>
    </dgm:pt>
    <dgm:pt modelId="{A36C051F-18DB-4A27-A350-508D94CF1BF4}" type="pres">
      <dgm:prSet presAssocID="{CF7E056B-E9B7-47E5-8E6E-FAED93FFE9B0}" presName="firstComp" presStyleCnt="0"/>
      <dgm:spPr/>
    </dgm:pt>
    <dgm:pt modelId="{8F4B7816-7947-4605-81B0-3F3E396EF6E1}" type="pres">
      <dgm:prSet presAssocID="{CF7E056B-E9B7-47E5-8E6E-FAED93FFE9B0}" presName="firstChild" presStyleLbl="bgAccFollowNode1" presStyleIdx="2" presStyleCnt="4"/>
      <dgm:spPr/>
    </dgm:pt>
    <dgm:pt modelId="{6E0D8CCB-C78C-42FD-91D2-CC8C95DE2096}" type="pres">
      <dgm:prSet presAssocID="{CF7E056B-E9B7-47E5-8E6E-FAED93FFE9B0}" presName="firstChildTx" presStyleLbl="bgAccFollowNode1" presStyleIdx="2" presStyleCnt="4">
        <dgm:presLayoutVars>
          <dgm:bulletEnabled val="1"/>
        </dgm:presLayoutVars>
      </dgm:prSet>
      <dgm:spPr/>
    </dgm:pt>
    <dgm:pt modelId="{2A7F444F-513D-42FA-9C50-A4CA29F19C32}" type="pres">
      <dgm:prSet presAssocID="{EB8C434D-8A06-4EC3-8E5D-4F125F56081C}" presName="comp" presStyleCnt="0"/>
      <dgm:spPr/>
    </dgm:pt>
    <dgm:pt modelId="{11DC5FE9-068C-4F90-B470-A80B35B22038}" type="pres">
      <dgm:prSet presAssocID="{EB8C434D-8A06-4EC3-8E5D-4F125F56081C}" presName="child" presStyleLbl="bgAccFollowNode1" presStyleIdx="3" presStyleCnt="4"/>
      <dgm:spPr/>
    </dgm:pt>
    <dgm:pt modelId="{428A3ED1-DE3A-4F89-A28B-F343BF689E81}" type="pres">
      <dgm:prSet presAssocID="{EB8C434D-8A06-4EC3-8E5D-4F125F56081C}" presName="childTx" presStyleLbl="bgAccFollowNode1" presStyleIdx="3" presStyleCnt="4">
        <dgm:presLayoutVars>
          <dgm:bulletEnabled val="1"/>
        </dgm:presLayoutVars>
      </dgm:prSet>
      <dgm:spPr/>
    </dgm:pt>
    <dgm:pt modelId="{C8A74180-5C6A-4066-BB69-8FCA3871E5C6}" type="pres">
      <dgm:prSet presAssocID="{CF7E056B-E9B7-47E5-8E6E-FAED93FFE9B0}" presName="negSpace" presStyleCnt="0"/>
      <dgm:spPr/>
    </dgm:pt>
    <dgm:pt modelId="{FA18D77B-C6BA-48BA-8A45-8FFD6E5CC287}" type="pres">
      <dgm:prSet presAssocID="{CF7E056B-E9B7-47E5-8E6E-FAED93FFE9B0}" presName="circle" presStyleLbl="node1" presStyleIdx="1" presStyleCnt="2"/>
      <dgm:spPr/>
    </dgm:pt>
  </dgm:ptLst>
  <dgm:cxnLst>
    <dgm:cxn modelId="{AC828D0B-4056-4B8D-8918-80EDEFBDEF88}" type="presOf" srcId="{C4AC04FE-5C19-428B-9169-3A84DA00474E}" destId="{0DC00CFD-7606-4202-ABBA-11379E905089}" srcOrd="0" destOrd="0" presId="urn:microsoft.com/office/officeart/2005/8/layout/hList9"/>
    <dgm:cxn modelId="{73954E0F-2FAC-4A70-B0A9-DDF4F5DCA595}" srcId="{073060A5-54D8-4BAA-B142-A284BDF420C7}" destId="{C4AC04FE-5C19-428B-9169-3A84DA00474E}" srcOrd="1" destOrd="0" parTransId="{F515D26C-4FDD-45A5-912D-C1EE76860E89}" sibTransId="{95B1EB25-602D-4191-942A-AFA17F1D077A}"/>
    <dgm:cxn modelId="{B2163D2E-DEE2-4617-B097-20AF3CEF47DE}" type="presOf" srcId="{CD11EFB2-2DAC-4C30-B7F1-CC68004FACE0}" destId="{8F4B7816-7947-4605-81B0-3F3E396EF6E1}" srcOrd="0" destOrd="0" presId="urn:microsoft.com/office/officeart/2005/8/layout/hList9"/>
    <dgm:cxn modelId="{9B696A35-5623-4538-8DCA-0946C866CBC2}" srcId="{00E8A713-3E61-47DA-9659-CA0398FA376A}" destId="{CF7E056B-E9B7-47E5-8E6E-FAED93FFE9B0}" srcOrd="1" destOrd="0" parTransId="{CF578C9E-1A3B-4F6A-9A32-F30725671123}" sibTransId="{8690163A-6BFE-4338-A232-6B05856CDF09}"/>
    <dgm:cxn modelId="{6C325544-EEFA-4744-A823-EA5283286DBD}" srcId="{073060A5-54D8-4BAA-B142-A284BDF420C7}" destId="{8587DD91-2478-4001-BAB0-E9C911A0A1D1}" srcOrd="0" destOrd="0" parTransId="{E1D2A11F-1EC2-4FAC-8817-9A28ACB845CA}" sibTransId="{85D30425-3BA2-4AFE-8552-864BC718346A}"/>
    <dgm:cxn modelId="{003BAE6A-C937-4B35-83BF-BAF1A7DD49E8}" type="presOf" srcId="{EB8C434D-8A06-4EC3-8E5D-4F125F56081C}" destId="{11DC5FE9-068C-4F90-B470-A80B35B22038}" srcOrd="0" destOrd="0" presId="urn:microsoft.com/office/officeart/2005/8/layout/hList9"/>
    <dgm:cxn modelId="{79AA8770-0B2B-4D37-8442-D75C59369D9E}" type="presOf" srcId="{CD11EFB2-2DAC-4C30-B7F1-CC68004FACE0}" destId="{6E0D8CCB-C78C-42FD-91D2-CC8C95DE2096}" srcOrd="1" destOrd="0" presId="urn:microsoft.com/office/officeart/2005/8/layout/hList9"/>
    <dgm:cxn modelId="{3D7E4274-E2CD-473C-A663-6A5B715D6C95}" type="presOf" srcId="{00E8A713-3E61-47DA-9659-CA0398FA376A}" destId="{1CF491BB-B440-4045-AC5C-73C342CD8245}" srcOrd="0" destOrd="0" presId="urn:microsoft.com/office/officeart/2005/8/layout/hList9"/>
    <dgm:cxn modelId="{FAB7EE55-6A35-412F-B80B-E251AC106CBE}" type="presOf" srcId="{073060A5-54D8-4BAA-B142-A284BDF420C7}" destId="{BE4576BC-4704-4CD7-B7D1-18E2CB758460}" srcOrd="0" destOrd="0" presId="urn:microsoft.com/office/officeart/2005/8/layout/hList9"/>
    <dgm:cxn modelId="{64C33FA2-F89D-48A4-96E0-221E4307A37D}" type="presOf" srcId="{8587DD91-2478-4001-BAB0-E9C911A0A1D1}" destId="{45A0C544-D577-4709-A478-B258269EE933}" srcOrd="0" destOrd="0" presId="urn:microsoft.com/office/officeart/2005/8/layout/hList9"/>
    <dgm:cxn modelId="{F38BF8A5-136A-4870-B4ED-4E6F5F2F41B5}" srcId="{CF7E056B-E9B7-47E5-8E6E-FAED93FFE9B0}" destId="{EB8C434D-8A06-4EC3-8E5D-4F125F56081C}" srcOrd="1" destOrd="0" parTransId="{9872F720-9CDC-4179-B5C6-F230068C3875}" sibTransId="{8D87B246-8157-4BA2-953D-FEBF12390167}"/>
    <dgm:cxn modelId="{8EA124BB-0DCE-4DF0-A82B-C71DE5EE0D47}" srcId="{CF7E056B-E9B7-47E5-8E6E-FAED93FFE9B0}" destId="{CD11EFB2-2DAC-4C30-B7F1-CC68004FACE0}" srcOrd="0" destOrd="0" parTransId="{79E8FDB4-C2D9-477E-8DF9-CF55679D7D4D}" sibTransId="{0BFDBF80-2486-4C77-8675-89AB4E07DBB1}"/>
    <dgm:cxn modelId="{3FD37DD4-109D-447F-95A3-B6F219DADC19}" srcId="{00E8A713-3E61-47DA-9659-CA0398FA376A}" destId="{073060A5-54D8-4BAA-B142-A284BDF420C7}" srcOrd="0" destOrd="0" parTransId="{8095782B-CC68-4B92-97BE-91A1FED38BE4}" sibTransId="{FF8302C8-7E84-4935-977E-113F2452B8A8}"/>
    <dgm:cxn modelId="{9B15AEDD-D711-4316-A0EE-3E670DCE3907}" type="presOf" srcId="{8587DD91-2478-4001-BAB0-E9C911A0A1D1}" destId="{6518017A-80D9-49E6-BAD3-19BBE4A94C47}" srcOrd="1" destOrd="0" presId="urn:microsoft.com/office/officeart/2005/8/layout/hList9"/>
    <dgm:cxn modelId="{1807C0E9-3CCF-4506-A31C-E4BE6ADFB2F2}" type="presOf" srcId="{CF7E056B-E9B7-47E5-8E6E-FAED93FFE9B0}" destId="{FA18D77B-C6BA-48BA-8A45-8FFD6E5CC287}" srcOrd="0" destOrd="0" presId="urn:microsoft.com/office/officeart/2005/8/layout/hList9"/>
    <dgm:cxn modelId="{900EC3FB-6FFF-4DC3-A956-129CF762FE43}" type="presOf" srcId="{EB8C434D-8A06-4EC3-8E5D-4F125F56081C}" destId="{428A3ED1-DE3A-4F89-A28B-F343BF689E81}" srcOrd="1" destOrd="0" presId="urn:microsoft.com/office/officeart/2005/8/layout/hList9"/>
    <dgm:cxn modelId="{67159AFD-D65E-4131-8FE4-130FDFA8A09A}" type="presOf" srcId="{C4AC04FE-5C19-428B-9169-3A84DA00474E}" destId="{DF66BFBE-6BA0-41E1-BF15-F1E485129CCB}" srcOrd="1" destOrd="0" presId="urn:microsoft.com/office/officeart/2005/8/layout/hList9"/>
    <dgm:cxn modelId="{1AE35074-3540-42D9-B67F-079119E20121}" type="presParOf" srcId="{1CF491BB-B440-4045-AC5C-73C342CD8245}" destId="{E01BC8DC-A405-4383-8277-BA32295BCF61}" srcOrd="0" destOrd="0" presId="urn:microsoft.com/office/officeart/2005/8/layout/hList9"/>
    <dgm:cxn modelId="{743DE2EA-A976-49F8-AE2E-3FB42D65F712}" type="presParOf" srcId="{1CF491BB-B440-4045-AC5C-73C342CD8245}" destId="{09F844F2-BC4C-4DBD-946F-8964A7D7089C}" srcOrd="1" destOrd="0" presId="urn:microsoft.com/office/officeart/2005/8/layout/hList9"/>
    <dgm:cxn modelId="{A96C0DC3-AC0B-456B-89F7-95F361AED25F}" type="presParOf" srcId="{09F844F2-BC4C-4DBD-946F-8964A7D7089C}" destId="{9BC97BDA-69E1-4A7F-A544-05EAC75E372C}" srcOrd="0" destOrd="0" presId="urn:microsoft.com/office/officeart/2005/8/layout/hList9"/>
    <dgm:cxn modelId="{2D2463BD-221E-42C5-B1EA-48927BEF94FD}" type="presParOf" srcId="{09F844F2-BC4C-4DBD-946F-8964A7D7089C}" destId="{091C246C-0708-44EE-9DA9-3AF4F3F6AE0C}" srcOrd="1" destOrd="0" presId="urn:microsoft.com/office/officeart/2005/8/layout/hList9"/>
    <dgm:cxn modelId="{72B5ED5A-0558-4EAE-ACCA-C79A32916DE4}" type="presParOf" srcId="{091C246C-0708-44EE-9DA9-3AF4F3F6AE0C}" destId="{45A0C544-D577-4709-A478-B258269EE933}" srcOrd="0" destOrd="0" presId="urn:microsoft.com/office/officeart/2005/8/layout/hList9"/>
    <dgm:cxn modelId="{0082AA61-60CE-4694-8ADE-26031C73DA4C}" type="presParOf" srcId="{091C246C-0708-44EE-9DA9-3AF4F3F6AE0C}" destId="{6518017A-80D9-49E6-BAD3-19BBE4A94C47}" srcOrd="1" destOrd="0" presId="urn:microsoft.com/office/officeart/2005/8/layout/hList9"/>
    <dgm:cxn modelId="{7CCDB3F4-4813-4502-BD0E-A8498666419B}" type="presParOf" srcId="{09F844F2-BC4C-4DBD-946F-8964A7D7089C}" destId="{D5A5434F-A470-4CF8-978A-B1FAAEF876D2}" srcOrd="2" destOrd="0" presId="urn:microsoft.com/office/officeart/2005/8/layout/hList9"/>
    <dgm:cxn modelId="{9C52F6B5-26FE-493E-873C-A64B39BA36E7}" type="presParOf" srcId="{D5A5434F-A470-4CF8-978A-B1FAAEF876D2}" destId="{0DC00CFD-7606-4202-ABBA-11379E905089}" srcOrd="0" destOrd="0" presId="urn:microsoft.com/office/officeart/2005/8/layout/hList9"/>
    <dgm:cxn modelId="{369C7EFC-09AD-40EE-B2B3-0DE12FE4DC6D}" type="presParOf" srcId="{D5A5434F-A470-4CF8-978A-B1FAAEF876D2}" destId="{DF66BFBE-6BA0-41E1-BF15-F1E485129CCB}" srcOrd="1" destOrd="0" presId="urn:microsoft.com/office/officeart/2005/8/layout/hList9"/>
    <dgm:cxn modelId="{B0CDE9F6-4236-42B1-BDBC-D04DFFDEBA14}" type="presParOf" srcId="{1CF491BB-B440-4045-AC5C-73C342CD8245}" destId="{2A9EA2F5-92BB-4E92-8688-42C745EA0F50}" srcOrd="2" destOrd="0" presId="urn:microsoft.com/office/officeart/2005/8/layout/hList9"/>
    <dgm:cxn modelId="{9343B409-D97F-4686-A06B-AD55FB4C4282}" type="presParOf" srcId="{1CF491BB-B440-4045-AC5C-73C342CD8245}" destId="{BE4576BC-4704-4CD7-B7D1-18E2CB758460}" srcOrd="3" destOrd="0" presId="urn:microsoft.com/office/officeart/2005/8/layout/hList9"/>
    <dgm:cxn modelId="{FCA4BAAA-7203-4160-9066-D7107174C522}" type="presParOf" srcId="{1CF491BB-B440-4045-AC5C-73C342CD8245}" destId="{FC9E72C0-8768-4025-A081-9B38E6506917}" srcOrd="4" destOrd="0" presId="urn:microsoft.com/office/officeart/2005/8/layout/hList9"/>
    <dgm:cxn modelId="{3EAFF611-BD43-4949-AEBA-13D88D4D7E8B}" type="presParOf" srcId="{1CF491BB-B440-4045-AC5C-73C342CD8245}" destId="{EF683ADA-4435-4753-9EE8-05E0BEE794E7}" srcOrd="5" destOrd="0" presId="urn:microsoft.com/office/officeart/2005/8/layout/hList9"/>
    <dgm:cxn modelId="{1CF467BD-89EC-43DE-BD09-0E31DE92E137}" type="presParOf" srcId="{1CF491BB-B440-4045-AC5C-73C342CD8245}" destId="{C77772F9-D36F-4E64-B1F2-364A43A73C82}" srcOrd="6" destOrd="0" presId="urn:microsoft.com/office/officeart/2005/8/layout/hList9"/>
    <dgm:cxn modelId="{B44BE1C6-DFDE-41C6-9066-EA6D0A8EF166}" type="presParOf" srcId="{C77772F9-D36F-4E64-B1F2-364A43A73C82}" destId="{B059DBA0-8E22-4D25-A0B7-686FC2D9684D}" srcOrd="0" destOrd="0" presId="urn:microsoft.com/office/officeart/2005/8/layout/hList9"/>
    <dgm:cxn modelId="{0A4EDC4D-90C7-4EB2-8309-1C2F3F94EF31}" type="presParOf" srcId="{C77772F9-D36F-4E64-B1F2-364A43A73C82}" destId="{A36C051F-18DB-4A27-A350-508D94CF1BF4}" srcOrd="1" destOrd="0" presId="urn:microsoft.com/office/officeart/2005/8/layout/hList9"/>
    <dgm:cxn modelId="{4592E6FB-F12B-45F1-939B-EC31633C64B0}" type="presParOf" srcId="{A36C051F-18DB-4A27-A350-508D94CF1BF4}" destId="{8F4B7816-7947-4605-81B0-3F3E396EF6E1}" srcOrd="0" destOrd="0" presId="urn:microsoft.com/office/officeart/2005/8/layout/hList9"/>
    <dgm:cxn modelId="{8F2D7213-B7B3-4E06-86B5-813B6B4B3D0A}" type="presParOf" srcId="{A36C051F-18DB-4A27-A350-508D94CF1BF4}" destId="{6E0D8CCB-C78C-42FD-91D2-CC8C95DE2096}" srcOrd="1" destOrd="0" presId="urn:microsoft.com/office/officeart/2005/8/layout/hList9"/>
    <dgm:cxn modelId="{2EE931A1-15EF-4BBE-9E67-0422DB283232}" type="presParOf" srcId="{C77772F9-D36F-4E64-B1F2-364A43A73C82}" destId="{2A7F444F-513D-42FA-9C50-A4CA29F19C32}" srcOrd="2" destOrd="0" presId="urn:microsoft.com/office/officeart/2005/8/layout/hList9"/>
    <dgm:cxn modelId="{1B5C353B-E572-469B-B2A6-1D17F3A4178C}" type="presParOf" srcId="{2A7F444F-513D-42FA-9C50-A4CA29F19C32}" destId="{11DC5FE9-068C-4F90-B470-A80B35B22038}" srcOrd="0" destOrd="0" presId="urn:microsoft.com/office/officeart/2005/8/layout/hList9"/>
    <dgm:cxn modelId="{99D021A8-F827-4A64-90C8-CC91FE1937D6}" type="presParOf" srcId="{2A7F444F-513D-42FA-9C50-A4CA29F19C32}" destId="{428A3ED1-DE3A-4F89-A28B-F343BF689E81}" srcOrd="1" destOrd="0" presId="urn:microsoft.com/office/officeart/2005/8/layout/hList9"/>
    <dgm:cxn modelId="{52AF5925-F75A-481A-A55D-A73E5284CCCC}" type="presParOf" srcId="{1CF491BB-B440-4045-AC5C-73C342CD8245}" destId="{C8A74180-5C6A-4066-BB69-8FCA3871E5C6}" srcOrd="7" destOrd="0" presId="urn:microsoft.com/office/officeart/2005/8/layout/hList9"/>
    <dgm:cxn modelId="{7635466B-3E95-4BD8-9252-31DDA96F7D9B}" type="presParOf" srcId="{1CF491BB-B440-4045-AC5C-73C342CD8245}" destId="{FA18D77B-C6BA-48BA-8A45-8FFD6E5CC287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A0C544-D577-4709-A478-B258269EE933}">
      <dsp:nvSpPr>
        <dsp:cNvPr id="0" name=""/>
        <dsp:cNvSpPr/>
      </dsp:nvSpPr>
      <dsp:spPr>
        <a:xfrm>
          <a:off x="1355724" y="1354349"/>
          <a:ext cx="2539007" cy="169351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9352" rIns="149352" bIns="149352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 dirty="0"/>
            <a:t>Appartenance</a:t>
          </a:r>
        </a:p>
      </dsp:txBody>
      <dsp:txXfrm>
        <a:off x="1761966" y="1354349"/>
        <a:ext cx="2132766" cy="1693518"/>
      </dsp:txXfrm>
    </dsp:sp>
    <dsp:sp modelId="{0DC00CFD-7606-4202-ABBA-11379E905089}">
      <dsp:nvSpPr>
        <dsp:cNvPr id="0" name=""/>
        <dsp:cNvSpPr/>
      </dsp:nvSpPr>
      <dsp:spPr>
        <a:xfrm>
          <a:off x="1355724" y="3047867"/>
          <a:ext cx="2539007" cy="169351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9352" rIns="149352" bIns="149352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 dirty="0"/>
            <a:t>Collaboration</a:t>
          </a:r>
        </a:p>
      </dsp:txBody>
      <dsp:txXfrm>
        <a:off x="1761966" y="3047867"/>
        <a:ext cx="2132766" cy="1693518"/>
      </dsp:txXfrm>
    </dsp:sp>
    <dsp:sp modelId="{BE4576BC-4704-4CD7-B7D1-18E2CB758460}">
      <dsp:nvSpPr>
        <dsp:cNvPr id="0" name=""/>
        <dsp:cNvSpPr/>
      </dsp:nvSpPr>
      <dsp:spPr>
        <a:xfrm>
          <a:off x="1587" y="677280"/>
          <a:ext cx="1692671" cy="16926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kern="1200" dirty="0"/>
            <a:t>CRITERES</a:t>
          </a:r>
        </a:p>
      </dsp:txBody>
      <dsp:txXfrm>
        <a:off x="249473" y="925166"/>
        <a:ext cx="1196899" cy="1196899"/>
      </dsp:txXfrm>
    </dsp:sp>
    <dsp:sp modelId="{8F4B7816-7947-4605-81B0-3F3E396EF6E1}">
      <dsp:nvSpPr>
        <dsp:cNvPr id="0" name=""/>
        <dsp:cNvSpPr/>
      </dsp:nvSpPr>
      <dsp:spPr>
        <a:xfrm>
          <a:off x="5587404" y="1354349"/>
          <a:ext cx="2539007" cy="169351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9352" rIns="149352" bIns="149352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 dirty="0"/>
            <a:t>construction</a:t>
          </a:r>
        </a:p>
      </dsp:txBody>
      <dsp:txXfrm>
        <a:off x="5993645" y="1354349"/>
        <a:ext cx="2132766" cy="1693518"/>
      </dsp:txXfrm>
    </dsp:sp>
    <dsp:sp modelId="{11DC5FE9-068C-4F90-B470-A80B35B22038}">
      <dsp:nvSpPr>
        <dsp:cNvPr id="0" name=""/>
        <dsp:cNvSpPr/>
      </dsp:nvSpPr>
      <dsp:spPr>
        <a:xfrm>
          <a:off x="5587404" y="3047867"/>
          <a:ext cx="2539007" cy="169351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9352" rIns="149352" bIns="149352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 dirty="0"/>
            <a:t>destruction</a:t>
          </a:r>
        </a:p>
      </dsp:txBody>
      <dsp:txXfrm>
        <a:off x="5993645" y="3047867"/>
        <a:ext cx="2132766" cy="1693518"/>
      </dsp:txXfrm>
    </dsp:sp>
    <dsp:sp modelId="{FA18D77B-C6BA-48BA-8A45-8FFD6E5CC287}">
      <dsp:nvSpPr>
        <dsp:cNvPr id="0" name=""/>
        <dsp:cNvSpPr/>
      </dsp:nvSpPr>
      <dsp:spPr>
        <a:xfrm>
          <a:off x="4233267" y="677280"/>
          <a:ext cx="1692671" cy="16926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kern="1200" dirty="0"/>
            <a:t>Equipe </a:t>
          </a:r>
        </a:p>
      </dsp:txBody>
      <dsp:txXfrm>
        <a:off x="4481153" y="925166"/>
        <a:ext cx="1196899" cy="11968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3/4/2021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3A98EE3D-8CD1-4C3F-BD1C-C98C9596463C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58414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95459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25174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39298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430890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6684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710116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62D6E202-B606-4609-B914-27C9371A1F6D}" type="datetime1">
              <a:rPr lang="en-US" smtClean="0"/>
              <a:t>3/4/2021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181254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62D6E202-B606-4609-B914-27C9371A1F6D}" type="datetime1">
              <a:rPr lang="en-US" smtClean="0"/>
              <a:t>3/4/2021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905300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381795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950705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08465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73576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0748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813463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85682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2860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62D6E202-B606-4609-B914-27C9371A1F6D}" type="datetime1">
              <a:rPr lang="en-US" smtClean="0"/>
              <a:t>3/4/2021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3A98EE3D-8CD1-4C3F-BD1C-C98C9596463C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612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  <p:sldLayoutId id="2147483896" r:id="rId12"/>
    <p:sldLayoutId id="2147483897" r:id="rId13"/>
    <p:sldLayoutId id="2147483898" r:id="rId14"/>
    <p:sldLayoutId id="2147483899" r:id="rId15"/>
    <p:sldLayoutId id="2147483900" r:id="rId16"/>
    <p:sldLayoutId id="2147483901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hyperlink" Target="https://pixabay.com/fr/balance-pierres-solde-m%C3%A9ditation-335980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7.jp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rrière-plan abstrait de maillage">
            <a:extLst>
              <a:ext uri="{FF2B5EF4-FFF2-40B4-BE49-F238E27FC236}">
                <a16:creationId xmlns:a16="http://schemas.microsoft.com/office/drawing/2014/main" id="{296EF836-256F-477A-9E02-4CE5409F867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730"/>
          <a:stretch/>
        </p:blipFill>
        <p:spPr>
          <a:xfrm>
            <a:off x="20" y="975"/>
            <a:ext cx="12191980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0FC9E57E-E111-4F5B-81F4-A2C5063CCB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0904" y="1237467"/>
            <a:ext cx="8166820" cy="3139461"/>
          </a:xfrm>
        </p:spPr>
        <p:txBody>
          <a:bodyPr anchor="b">
            <a:normAutofit/>
          </a:bodyPr>
          <a:lstStyle/>
          <a:p>
            <a:r>
              <a:rPr lang="fr-FR" sz="4400" dirty="0">
                <a:solidFill>
                  <a:schemeClr val="tx1"/>
                </a:solidFill>
              </a:rPr>
              <a:t>LA THEORIE DE ROGER MUCCHIELLI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92817E9-85D8-4E55-88EB-A6E8F2AC10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27750" y="4608576"/>
            <a:ext cx="3205640" cy="774186"/>
          </a:xfrm>
        </p:spPr>
        <p:txBody>
          <a:bodyPr anchor="t">
            <a:normAutofit/>
          </a:bodyPr>
          <a:lstStyle/>
          <a:p>
            <a:r>
              <a:rPr lang="fr-FR" sz="2000" dirty="0"/>
              <a:t>LE TRAVAIL EN EQUIPE </a:t>
            </a:r>
          </a:p>
        </p:txBody>
      </p:sp>
    </p:spTree>
    <p:extLst>
      <p:ext uri="{BB962C8B-B14F-4D97-AF65-F5344CB8AC3E}">
        <p14:creationId xmlns:p14="http://schemas.microsoft.com/office/powerpoint/2010/main" val="3227174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2D68F5-E2CF-4745-ACF2-B3F208EE2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748145"/>
            <a:ext cx="8825659" cy="961902"/>
          </a:xfrm>
        </p:spPr>
        <p:txBody>
          <a:bodyPr/>
          <a:lstStyle/>
          <a:p>
            <a:r>
              <a:rPr lang="fr-FR" dirty="0"/>
              <a:t>R. MUCCHIELLI – PSYCHO SOCIOLOGUE – PSYCHOPEDAGOGUE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1BB698A-ABAD-41E4-A9EE-C71EE7E546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/>
              <a:t>1919 – 1981</a:t>
            </a:r>
          </a:p>
          <a:p>
            <a:r>
              <a:rPr lang="fr-FR" dirty="0"/>
              <a:t>Continuateur et développeur au niveau européen de l’œuvre de l’école</a:t>
            </a:r>
          </a:p>
          <a:p>
            <a:pPr marL="0" indent="0">
              <a:buNone/>
            </a:pPr>
            <a:r>
              <a:rPr lang="fr-FR" dirty="0"/>
              <a:t> de Palo ALTO(courant de pensée et de recherche, cité en psychologie et </a:t>
            </a:r>
          </a:p>
          <a:p>
            <a:pPr marL="0" indent="0">
              <a:buNone/>
            </a:pPr>
            <a:r>
              <a:rPr lang="fr-FR" dirty="0"/>
              <a:t>	Psychosociologie ainsi qu’en sciences de l’information et de la 	communication.</a:t>
            </a:r>
          </a:p>
          <a:p>
            <a:pPr>
              <a:buFontTx/>
              <a:buChar char="-"/>
            </a:pPr>
            <a:r>
              <a:rPr lang="fr-FR" dirty="0"/>
              <a:t>Ces œuvres </a:t>
            </a:r>
          </a:p>
          <a:p>
            <a:pPr>
              <a:buFontTx/>
              <a:buChar char="-"/>
            </a:pPr>
            <a:r>
              <a:rPr lang="fr-FR" dirty="0"/>
              <a:t>La dynamique de groupe</a:t>
            </a:r>
          </a:p>
          <a:p>
            <a:pPr>
              <a:buFontTx/>
              <a:buChar char="-"/>
            </a:pPr>
            <a:r>
              <a:rPr lang="fr-FR" dirty="0"/>
              <a:t>Le travail d’équipe </a:t>
            </a:r>
          </a:p>
          <a:p>
            <a:pPr>
              <a:buFontTx/>
              <a:buChar char="-"/>
            </a:pPr>
            <a:r>
              <a:rPr lang="fr-FR" dirty="0"/>
              <a:t>L’entretien face à face</a:t>
            </a:r>
          </a:p>
          <a:p>
            <a:pPr>
              <a:buFontTx/>
              <a:buChar char="-"/>
            </a:pPr>
            <a:r>
              <a:rPr lang="fr-FR" dirty="0"/>
              <a:t>Les méthodes actives – pédagogie d’adultes</a:t>
            </a:r>
          </a:p>
          <a:p>
            <a:pPr>
              <a:buFontTx/>
              <a:buChar char="-"/>
            </a:pPr>
            <a:r>
              <a:rPr lang="fr-FR" dirty="0"/>
              <a:t>La conduite des réunions </a:t>
            </a:r>
          </a:p>
          <a:p>
            <a:pPr>
              <a:buFontTx/>
              <a:buChar char="-"/>
            </a:pPr>
            <a:endParaRPr lang="fr-FR" dirty="0"/>
          </a:p>
          <a:p>
            <a:pPr marL="0" indent="0">
              <a:buNone/>
            </a:pP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40290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>
            <a:extLst>
              <a:ext uri="{FF2B5EF4-FFF2-40B4-BE49-F238E27FC236}">
                <a16:creationId xmlns:a16="http://schemas.microsoft.com/office/drawing/2014/main" id="{56F148E0-56A8-404F-B251-7D4FE5E15B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2786161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84039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8ABCEC-0DDB-4B88-8D5A-C63F25E96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CONCLUSION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6FDF0A-89D1-4D85-BDB2-9EB254D1EF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GROUPE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C947F65-D463-4F33-8E11-342FEAE29C4F}"/>
              </a:ext>
            </a:extLst>
          </p:cNvPr>
          <p:cNvSpPr>
            <a:spLocks noGrp="1"/>
          </p:cNvSpPr>
          <p:nvPr>
            <p:ph type="body" sz="half" idx="18"/>
          </p:nvPr>
        </p:nvSpPr>
        <p:spPr/>
        <p:txBody>
          <a:bodyPr/>
          <a:lstStyle/>
          <a:p>
            <a:r>
              <a:rPr lang="fr-FR" dirty="0"/>
              <a:t>VALEURS MORALES 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5C7C650F-03A3-4235-87FF-707B98A3F0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FR" dirty="0"/>
              <a:t>SELECTION</a:t>
            </a:r>
          </a:p>
        </p:txBody>
      </p:sp>
      <p:pic>
        <p:nvPicPr>
          <p:cNvPr id="15" name="Espace réservé pour une image  14" descr="Enfants">
            <a:extLst>
              <a:ext uri="{FF2B5EF4-FFF2-40B4-BE49-F238E27FC236}">
                <a16:creationId xmlns:a16="http://schemas.microsoft.com/office/drawing/2014/main" id="{FC9A6C7B-E250-4131-BCD3-750EAC1FC796}"/>
              </a:ext>
            </a:extLst>
          </p:cNvPr>
          <p:cNvPicPr>
            <a:picLocks noGrp="1" noChangeAspect="1"/>
          </p:cNvPicPr>
          <p:nvPr>
            <p:ph type="pic" idx="2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0413" b="20413"/>
          <a:stretch>
            <a:fillRect/>
          </a:stretch>
        </p:blipFill>
        <p:spPr>
          <a:xfrm>
            <a:off x="1154954" y="2599113"/>
            <a:ext cx="2691243" cy="1591510"/>
          </a:xfrm>
        </p:spPr>
      </p:pic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02F6DC5-B802-44B5-9BAC-EF0497A86742}"/>
              </a:ext>
            </a:extLst>
          </p:cNvPr>
          <p:cNvSpPr>
            <a:spLocks noGrp="1"/>
          </p:cNvSpPr>
          <p:nvPr>
            <p:ph type="body" sz="half" idx="19"/>
          </p:nvPr>
        </p:nvSpPr>
        <p:spPr/>
        <p:txBody>
          <a:bodyPr/>
          <a:lstStyle/>
          <a:p>
            <a:r>
              <a:rPr lang="fr-FR" dirty="0"/>
              <a:t>GROUPE DE TRAVAIL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432E6594-49FE-4552-A997-FA832BD000D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EQUILIBRE 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EAAAB64-5977-4A5C-827C-838D6DF898EF}"/>
              </a:ext>
            </a:extLst>
          </p:cNvPr>
          <p:cNvSpPr>
            <a:spLocks noGrp="1"/>
          </p:cNvSpPr>
          <p:nvPr>
            <p:ph type="body" sz="half" idx="20"/>
          </p:nvPr>
        </p:nvSpPr>
        <p:spPr>
          <a:xfrm>
            <a:off x="7971286" y="5083907"/>
            <a:ext cx="3051096" cy="917952"/>
          </a:xfrm>
        </p:spPr>
        <p:txBody>
          <a:bodyPr/>
          <a:lstStyle/>
          <a:p>
            <a:r>
              <a:rPr lang="fr-FR" dirty="0"/>
              <a:t>COHESON DE GROUPE </a:t>
            </a:r>
          </a:p>
        </p:txBody>
      </p:sp>
      <p:pic>
        <p:nvPicPr>
          <p:cNvPr id="19" name="Espace réservé pour une image  18" descr="Salle de conseil">
            <a:extLst>
              <a:ext uri="{FF2B5EF4-FFF2-40B4-BE49-F238E27FC236}">
                <a16:creationId xmlns:a16="http://schemas.microsoft.com/office/drawing/2014/main" id="{14288E18-50A6-485F-BE84-6DCBFBB178CB}"/>
              </a:ext>
            </a:extLst>
          </p:cNvPr>
          <p:cNvPicPr>
            <a:picLocks noGrp="1" noChangeAspect="1"/>
          </p:cNvPicPr>
          <p:nvPr>
            <p:ph type="pic" idx="15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t="20413" b="20413"/>
          <a:stretch>
            <a:fillRect/>
          </a:stretch>
        </p:blipFill>
        <p:spPr>
          <a:xfrm>
            <a:off x="4568825" y="2598738"/>
            <a:ext cx="2690813" cy="1592262"/>
          </a:xfrm>
        </p:spPr>
      </p:pic>
      <p:pic>
        <p:nvPicPr>
          <p:cNvPr id="30" name="Espace réservé pour une image  29">
            <a:extLst>
              <a:ext uri="{FF2B5EF4-FFF2-40B4-BE49-F238E27FC236}">
                <a16:creationId xmlns:a16="http://schemas.microsoft.com/office/drawing/2014/main" id="{34144915-B936-4209-86CA-761A8DA4ECF9}"/>
              </a:ext>
            </a:extLst>
          </p:cNvPr>
          <p:cNvPicPr>
            <a:picLocks noGrp="1" noChangeAspect="1"/>
          </p:cNvPicPr>
          <p:nvPr>
            <p:ph type="pic" idx="2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7"/>
              </a:ext>
            </a:extLst>
          </a:blip>
          <a:srcRect t="5550" b="555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8515067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le d’ions">
  <a:themeElements>
    <a:clrScheme name="Salle d’ions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Salle d’ions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lle d’ions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TM02900722[[fn=Salle Ion]]</Template>
  <TotalTime>53</TotalTime>
  <Words>101</Words>
  <Application>Microsoft Office PowerPoint</Application>
  <PresentationFormat>Grand écran</PresentationFormat>
  <Paragraphs>28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Salle d’ions</vt:lpstr>
      <vt:lpstr>LA THEORIE DE ROGER MUCCHIELLI</vt:lpstr>
      <vt:lpstr>R. MUCCHIELLI – PSYCHO SOCIOLOGUE – PSYCHOPEDAGOGUE </vt:lpstr>
      <vt:lpstr>Présentation PowerPoint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THEORIE DE ROGER MUCCHIELLI</dc:title>
  <dc:creator>Reine-Claude Berrichon</dc:creator>
  <cp:lastModifiedBy>Reine-Claude Berrichon</cp:lastModifiedBy>
  <cp:revision>6</cp:revision>
  <dcterms:created xsi:type="dcterms:W3CDTF">2021-03-04T15:35:38Z</dcterms:created>
  <dcterms:modified xsi:type="dcterms:W3CDTF">2021-03-04T16:29:15Z</dcterms:modified>
</cp:coreProperties>
</file>